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4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45031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jatinderksaini5/literacy-is-not-enough?qid=ea86a3e1-17d0-4a57-aa98-71287e8bdc51&amp;v=qf1&amp;b=&amp;from_search=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Image from: https://www.mnnonline.org/news/collaboration-north-american-missions/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https://globaldigitalcitizen.org/collaboration-fluency-video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http://www.slideshare.net/jatinderksaini5/literacy-is-not-enough?qid=ea86a3e1-17d0-4a57-aa98-71287e8bdc51&amp;v=qf1&amp;b=&amp;from_search=1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Image from:http://www.griaf.unipa.it/establish/index.htm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Image from:http://www.cmmusick5.com/classroom-norms-and-expectations.html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Image from: http://www.dreamstime.com/stock-images-word-engineer-magnified-image10701734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Image from: https://www.colourbox.com/image/examine-word-shows-examination-examining-and-checking-image-7849824?ver=b&amp;utm_expid=22365066-58.v-3AC9HPS7Cpc4GJpp1ntA.1&amp;utm_referrer=https%3A%2F%2Fwww.google.com%2F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1" name="Shape 11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3" name="Shape 13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4" name="Shape 14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2" name="Shape 22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5" name="Shape 25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7" name="Shape 27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" name="Shape 36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7" name="Shape 37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6" name="Shape 46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7" name="Shape 47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9" name="Shape 49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0" name="Shape 5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57" name="Shape 57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8" name="Shape 58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0" name="Shape 60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1" name="Shape 6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Shape 63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68" name="Shape 68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9" name="Shape 69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1" name="Shape 71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72" name="Shape 72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4" name="Shape 74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3430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fMCyk23cYi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nE6mDCdYuw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685800" y="334701"/>
            <a:ext cx="7772400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5 E’s of Collaboration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685800" y="1408875"/>
            <a:ext cx="7772400" cy="99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Renee Funes, George Garcia, Patty Hanafee,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Lori McCaughtry, Corrie Sharp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1837" y="2301050"/>
            <a:ext cx="3420321" cy="251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40889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Lee Crockett on Collaboration...</a:t>
            </a:r>
          </a:p>
        </p:txBody>
      </p:sp>
      <p:sp>
        <p:nvSpPr>
          <p:cNvPr id="143" name="Shape 143">
            <a:hlinkClick r:id="rId3"/>
          </p:cNvPr>
          <p:cNvSpPr/>
          <p:nvPr/>
        </p:nvSpPr>
        <p:spPr>
          <a:xfrm>
            <a:off x="1781412" y="135075"/>
            <a:ext cx="5468625" cy="41014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>
            <a:hlinkClick r:id="rId3"/>
          </p:cNvPr>
          <p:cNvSpPr/>
          <p:nvPr/>
        </p:nvSpPr>
        <p:spPr>
          <a:xfrm>
            <a:off x="-41174" y="-992174"/>
            <a:ext cx="9617849" cy="72134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85ED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100" y="255750"/>
            <a:ext cx="4231800" cy="44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950500"/>
            <a:ext cx="8229600" cy="397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4325" y="-45025"/>
            <a:ext cx="9518374" cy="52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4178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The group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Roles and responsibilities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Norms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Defining the scope of the project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Information Needs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Leadership</a:t>
            </a:r>
          </a:p>
          <a:p>
            <a:pPr marL="457200" lvl="0" indent="-4191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Group Contract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l="3428" t="38946"/>
          <a:stretch/>
        </p:blipFill>
        <p:spPr>
          <a:xfrm>
            <a:off x="2956875" y="152450"/>
            <a:ext cx="3320300" cy="14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            The Group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Teamwork 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Global Citizenship/Digital Citizenship </a:t>
            </a:r>
          </a:p>
          <a:p>
            <a:pPr marL="457200" lvl="0" indent="-4191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Self Awareness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l="3428" t="38946"/>
          <a:stretch/>
        </p:blipFill>
        <p:spPr>
          <a:xfrm>
            <a:off x="58168" y="291850"/>
            <a:ext cx="1969454" cy="85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l="5879" t="1930" r="6362" b="10303"/>
          <a:stretch/>
        </p:blipFill>
        <p:spPr>
          <a:xfrm>
            <a:off x="5924350" y="2400275"/>
            <a:ext cx="2975025" cy="25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        </a:t>
            </a:r>
            <a:r>
              <a:rPr lang="en">
                <a:solidFill>
                  <a:srgbClr val="FFFFFF"/>
                </a:solidFill>
              </a:rPr>
              <a:t>Norms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202400"/>
            <a:ext cx="7297199" cy="372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All team members work toward a common goal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All participants are valued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Strong sense of purpose</a:t>
            </a:r>
          </a:p>
          <a:p>
            <a:pPr marL="457200" lvl="0" indent="-4191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Trust and sense of a shared responsibility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l="3428" t="38946"/>
          <a:stretch/>
        </p:blipFill>
        <p:spPr>
          <a:xfrm>
            <a:off x="80668" y="205975"/>
            <a:ext cx="1969454" cy="85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1175" y="1873875"/>
            <a:ext cx="2878775" cy="305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04100" y="1101550"/>
            <a:ext cx="6039899" cy="392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Defining the problem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Defining the current situation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Defining the desired future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Specifying the information needs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Identifying the information that is available and what is needed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Educating the rest of the collective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Developing a written plan of action: what, how, when where and who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109" y="205974"/>
            <a:ext cx="3143778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3050" y="2752200"/>
            <a:ext cx="3366174" cy="223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762925"/>
            <a:ext cx="57320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Overview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Plan for event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Collectively Delegate Responsibilities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Step by Step Plan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Troubleshoot Problems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l="2635" t="6603" r="2568" b="51520"/>
          <a:stretch/>
        </p:blipFill>
        <p:spPr>
          <a:xfrm>
            <a:off x="2653575" y="143850"/>
            <a:ext cx="3836849" cy="138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8075" y="2581825"/>
            <a:ext cx="3434300" cy="245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560325"/>
            <a:ext cx="51500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Pressure-Test the Theoretical Solution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Put the Plan into Action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DO WHAT YOU SAY YOU’RE GOING TO DO!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t="22989" b="27207"/>
          <a:stretch/>
        </p:blipFill>
        <p:spPr>
          <a:xfrm>
            <a:off x="2682812" y="108449"/>
            <a:ext cx="3778375" cy="145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8775" y="2276475"/>
            <a:ext cx="3705225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Was the Challenge Met and Goal Achieved?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Discuss areas of improvement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Acknowledge Contributions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Provide Constructive Feedback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t="36540" b="26739"/>
          <a:stretch/>
        </p:blipFill>
        <p:spPr>
          <a:xfrm>
            <a:off x="2692087" y="164699"/>
            <a:ext cx="3759823" cy="103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4675" y="2614425"/>
            <a:ext cx="2740624" cy="209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204</Words>
  <Application>Microsoft Office PowerPoint</Application>
  <PresentationFormat>On-screen Show (16:9)</PresentationFormat>
  <Paragraphs>46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spotlight</vt:lpstr>
      <vt:lpstr>The 5 E’s of Collaboration</vt:lpstr>
      <vt:lpstr>PowerPoint Presentation</vt:lpstr>
      <vt:lpstr>PowerPoint Presentation</vt:lpstr>
      <vt:lpstr>            The Group</vt:lpstr>
      <vt:lpstr>            Norms</vt:lpstr>
      <vt:lpstr> </vt:lpstr>
      <vt:lpstr>PowerPoint Presentation</vt:lpstr>
      <vt:lpstr>PowerPoint Presentation</vt:lpstr>
      <vt:lpstr>PowerPoint Presentation</vt:lpstr>
      <vt:lpstr>Lee Crockett on Collaboration...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5 E’s of Collaboration</dc:title>
  <dc:creator>McCaughtry, Lorayne</dc:creator>
  <cp:lastModifiedBy>San Lorenzo Unified School District</cp:lastModifiedBy>
  <cp:revision>2</cp:revision>
  <dcterms:modified xsi:type="dcterms:W3CDTF">2015-04-24T05:18:40Z</dcterms:modified>
</cp:coreProperties>
</file>